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2" r:id="rId4"/>
    <p:sldId id="263" r:id="rId5"/>
    <p:sldId id="264" r:id="rId6"/>
    <p:sldId id="265" r:id="rId7"/>
    <p:sldId id="266" r:id="rId8"/>
    <p:sldId id="269" r:id="rId9"/>
    <p:sldId id="267" r:id="rId10"/>
    <p:sldId id="268" r:id="rId11"/>
    <p:sldId id="270" r:id="rId12"/>
    <p:sldId id="260" r:id="rId13"/>
    <p:sldId id="261" r:id="rId14"/>
    <p:sldId id="271" r:id="rId15"/>
    <p:sldId id="272" r:id="rId16"/>
    <p:sldId id="257"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1" autoAdjust="0"/>
    <p:restoredTop sz="94660"/>
  </p:normalViewPr>
  <p:slideViewPr>
    <p:cSldViewPr snapToGrid="0">
      <p:cViewPr varScale="1">
        <p:scale>
          <a:sx n="74" d="100"/>
          <a:sy n="74" d="100"/>
        </p:scale>
        <p:origin x="4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6A9806-E60D-4208-AF35-6F02EEF4E830}"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A009C-A42A-4624-96FB-C4E7DE6D6AB8}" type="slidenum">
              <a:rPr lang="en-US" smtClean="0"/>
              <a:t>‹#›</a:t>
            </a:fld>
            <a:endParaRPr lang="en-US"/>
          </a:p>
        </p:txBody>
      </p:sp>
    </p:spTree>
    <p:extLst>
      <p:ext uri="{BB962C8B-B14F-4D97-AF65-F5344CB8AC3E}">
        <p14:creationId xmlns:p14="http://schemas.microsoft.com/office/powerpoint/2010/main" val="2413923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6A9806-E60D-4208-AF35-6F02EEF4E830}"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A009C-A42A-4624-96FB-C4E7DE6D6AB8}" type="slidenum">
              <a:rPr lang="en-US" smtClean="0"/>
              <a:t>‹#›</a:t>
            </a:fld>
            <a:endParaRPr lang="en-US"/>
          </a:p>
        </p:txBody>
      </p:sp>
    </p:spTree>
    <p:extLst>
      <p:ext uri="{BB962C8B-B14F-4D97-AF65-F5344CB8AC3E}">
        <p14:creationId xmlns:p14="http://schemas.microsoft.com/office/powerpoint/2010/main" val="2617832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6A9806-E60D-4208-AF35-6F02EEF4E830}"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A009C-A42A-4624-96FB-C4E7DE6D6AB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5044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6A9806-E60D-4208-AF35-6F02EEF4E830}"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A009C-A42A-4624-96FB-C4E7DE6D6AB8}" type="slidenum">
              <a:rPr lang="en-US" smtClean="0"/>
              <a:t>‹#›</a:t>
            </a:fld>
            <a:endParaRPr lang="en-US"/>
          </a:p>
        </p:txBody>
      </p:sp>
    </p:spTree>
    <p:extLst>
      <p:ext uri="{BB962C8B-B14F-4D97-AF65-F5344CB8AC3E}">
        <p14:creationId xmlns:p14="http://schemas.microsoft.com/office/powerpoint/2010/main" val="1938781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6A9806-E60D-4208-AF35-6F02EEF4E830}"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A009C-A42A-4624-96FB-C4E7DE6D6AB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70494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6A9806-E60D-4208-AF35-6F02EEF4E830}"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A009C-A42A-4624-96FB-C4E7DE6D6AB8}" type="slidenum">
              <a:rPr lang="en-US" smtClean="0"/>
              <a:t>‹#›</a:t>
            </a:fld>
            <a:endParaRPr lang="en-US"/>
          </a:p>
        </p:txBody>
      </p:sp>
    </p:spTree>
    <p:extLst>
      <p:ext uri="{BB962C8B-B14F-4D97-AF65-F5344CB8AC3E}">
        <p14:creationId xmlns:p14="http://schemas.microsoft.com/office/powerpoint/2010/main" val="6932620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6A9806-E60D-4208-AF35-6F02EEF4E830}"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A009C-A42A-4624-96FB-C4E7DE6D6AB8}" type="slidenum">
              <a:rPr lang="en-US" smtClean="0"/>
              <a:t>‹#›</a:t>
            </a:fld>
            <a:endParaRPr lang="en-US"/>
          </a:p>
        </p:txBody>
      </p:sp>
    </p:spTree>
    <p:extLst>
      <p:ext uri="{BB962C8B-B14F-4D97-AF65-F5344CB8AC3E}">
        <p14:creationId xmlns:p14="http://schemas.microsoft.com/office/powerpoint/2010/main" val="1576947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6A9806-E60D-4208-AF35-6F02EEF4E830}"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A009C-A42A-4624-96FB-C4E7DE6D6AB8}" type="slidenum">
              <a:rPr lang="en-US" smtClean="0"/>
              <a:t>‹#›</a:t>
            </a:fld>
            <a:endParaRPr lang="en-US"/>
          </a:p>
        </p:txBody>
      </p:sp>
    </p:spTree>
    <p:extLst>
      <p:ext uri="{BB962C8B-B14F-4D97-AF65-F5344CB8AC3E}">
        <p14:creationId xmlns:p14="http://schemas.microsoft.com/office/powerpoint/2010/main" val="870389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6A9806-E60D-4208-AF35-6F02EEF4E830}"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A009C-A42A-4624-96FB-C4E7DE6D6AB8}" type="slidenum">
              <a:rPr lang="en-US" smtClean="0"/>
              <a:t>‹#›</a:t>
            </a:fld>
            <a:endParaRPr lang="en-US"/>
          </a:p>
        </p:txBody>
      </p:sp>
    </p:spTree>
    <p:extLst>
      <p:ext uri="{BB962C8B-B14F-4D97-AF65-F5344CB8AC3E}">
        <p14:creationId xmlns:p14="http://schemas.microsoft.com/office/powerpoint/2010/main" val="570685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6A9806-E60D-4208-AF35-6F02EEF4E830}"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A009C-A42A-4624-96FB-C4E7DE6D6AB8}" type="slidenum">
              <a:rPr lang="en-US" smtClean="0"/>
              <a:t>‹#›</a:t>
            </a:fld>
            <a:endParaRPr lang="en-US"/>
          </a:p>
        </p:txBody>
      </p:sp>
    </p:spTree>
    <p:extLst>
      <p:ext uri="{BB962C8B-B14F-4D97-AF65-F5344CB8AC3E}">
        <p14:creationId xmlns:p14="http://schemas.microsoft.com/office/powerpoint/2010/main" val="1896131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6A9806-E60D-4208-AF35-6F02EEF4E830}" type="datetimeFigureOut">
              <a:rPr lang="en-US" smtClean="0"/>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A009C-A42A-4624-96FB-C4E7DE6D6AB8}" type="slidenum">
              <a:rPr lang="en-US" smtClean="0"/>
              <a:t>‹#›</a:t>
            </a:fld>
            <a:endParaRPr lang="en-US"/>
          </a:p>
        </p:txBody>
      </p:sp>
    </p:spTree>
    <p:extLst>
      <p:ext uri="{BB962C8B-B14F-4D97-AF65-F5344CB8AC3E}">
        <p14:creationId xmlns:p14="http://schemas.microsoft.com/office/powerpoint/2010/main" val="2706408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6A9806-E60D-4208-AF35-6F02EEF4E830}" type="datetimeFigureOut">
              <a:rPr lang="en-US" smtClean="0"/>
              <a:t>10/12/2017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FA009C-A42A-4624-96FB-C4E7DE6D6AB8}" type="slidenum">
              <a:rPr lang="en-US" smtClean="0"/>
              <a:t>‹#›</a:t>
            </a:fld>
            <a:endParaRPr lang="en-US"/>
          </a:p>
        </p:txBody>
      </p:sp>
    </p:spTree>
    <p:extLst>
      <p:ext uri="{BB962C8B-B14F-4D97-AF65-F5344CB8AC3E}">
        <p14:creationId xmlns:p14="http://schemas.microsoft.com/office/powerpoint/2010/main" val="1549454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6A9806-E60D-4208-AF35-6F02EEF4E830}" type="datetimeFigureOut">
              <a:rPr lang="en-US" smtClean="0"/>
              <a:t>10/12/2017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FA009C-A42A-4624-96FB-C4E7DE6D6AB8}" type="slidenum">
              <a:rPr lang="en-US" smtClean="0"/>
              <a:t>‹#›</a:t>
            </a:fld>
            <a:endParaRPr lang="en-US"/>
          </a:p>
        </p:txBody>
      </p:sp>
    </p:spTree>
    <p:extLst>
      <p:ext uri="{BB962C8B-B14F-4D97-AF65-F5344CB8AC3E}">
        <p14:creationId xmlns:p14="http://schemas.microsoft.com/office/powerpoint/2010/main" val="2053012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6A9806-E60D-4208-AF35-6F02EEF4E830}" type="datetimeFigureOut">
              <a:rPr lang="en-US" smtClean="0"/>
              <a:t>10/12/2017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FA009C-A42A-4624-96FB-C4E7DE6D6AB8}" type="slidenum">
              <a:rPr lang="en-US" smtClean="0"/>
              <a:t>‹#›</a:t>
            </a:fld>
            <a:endParaRPr lang="en-US"/>
          </a:p>
        </p:txBody>
      </p:sp>
    </p:spTree>
    <p:extLst>
      <p:ext uri="{BB962C8B-B14F-4D97-AF65-F5344CB8AC3E}">
        <p14:creationId xmlns:p14="http://schemas.microsoft.com/office/powerpoint/2010/main" val="2087501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6A9806-E60D-4208-AF35-6F02EEF4E830}" type="datetimeFigureOut">
              <a:rPr lang="en-US" smtClean="0"/>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A009C-A42A-4624-96FB-C4E7DE6D6AB8}" type="slidenum">
              <a:rPr lang="en-US" smtClean="0"/>
              <a:t>‹#›</a:t>
            </a:fld>
            <a:endParaRPr lang="en-US"/>
          </a:p>
        </p:txBody>
      </p:sp>
    </p:spTree>
    <p:extLst>
      <p:ext uri="{BB962C8B-B14F-4D97-AF65-F5344CB8AC3E}">
        <p14:creationId xmlns:p14="http://schemas.microsoft.com/office/powerpoint/2010/main" val="646188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6A9806-E60D-4208-AF35-6F02EEF4E830}" type="datetimeFigureOut">
              <a:rPr lang="en-US" smtClean="0"/>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A009C-A42A-4624-96FB-C4E7DE6D6AB8}" type="slidenum">
              <a:rPr lang="en-US" smtClean="0"/>
              <a:t>‹#›</a:t>
            </a:fld>
            <a:endParaRPr lang="en-US"/>
          </a:p>
        </p:txBody>
      </p:sp>
    </p:spTree>
    <p:extLst>
      <p:ext uri="{BB962C8B-B14F-4D97-AF65-F5344CB8AC3E}">
        <p14:creationId xmlns:p14="http://schemas.microsoft.com/office/powerpoint/2010/main" val="2554608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6A9806-E60D-4208-AF35-6F02EEF4E830}" type="datetimeFigureOut">
              <a:rPr lang="en-US" smtClean="0"/>
              <a:t>10/12/2017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FA009C-A42A-4624-96FB-C4E7DE6D6AB8}" type="slidenum">
              <a:rPr lang="en-US" smtClean="0"/>
              <a:t>‹#›</a:t>
            </a:fld>
            <a:endParaRPr lang="en-US"/>
          </a:p>
        </p:txBody>
      </p:sp>
    </p:spTree>
    <p:extLst>
      <p:ext uri="{BB962C8B-B14F-4D97-AF65-F5344CB8AC3E}">
        <p14:creationId xmlns:p14="http://schemas.microsoft.com/office/powerpoint/2010/main" val="744441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yksNV6pO5GA"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learningreviews.com/Learning-Styles.html" TargetMode="External"/><Relationship Id="rId2" Type="http://schemas.openxmlformats.org/officeDocument/2006/relationships/hyperlink" Target="http://www.edutopia.org/multiple-intelligences-assessmen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Learning Inventory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79633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Teachers:</a:t>
            </a:r>
            <a:endParaRPr lang="en-US" dirty="0"/>
          </a:p>
        </p:txBody>
      </p:sp>
      <p:sp>
        <p:nvSpPr>
          <p:cNvPr id="3" name="Content Placeholder 2"/>
          <p:cNvSpPr>
            <a:spLocks noGrp="1"/>
          </p:cNvSpPr>
          <p:nvPr>
            <p:ph idx="1"/>
          </p:nvPr>
        </p:nvSpPr>
        <p:spPr/>
        <p:txBody>
          <a:bodyPr/>
          <a:lstStyle/>
          <a:p>
            <a:r>
              <a:rPr lang="en-US" dirty="0"/>
              <a:t>To learn the best way to teach the class so all students are successful</a:t>
            </a:r>
          </a:p>
          <a:p>
            <a:r>
              <a:rPr lang="en-US" dirty="0"/>
              <a:t>To find best seating styles and arrangement of classroom</a:t>
            </a:r>
          </a:p>
          <a:p>
            <a:r>
              <a:rPr lang="en-US" dirty="0"/>
              <a:t>To learn students best learning styles</a:t>
            </a:r>
          </a:p>
          <a:p>
            <a:endParaRPr lang="en-US" dirty="0"/>
          </a:p>
        </p:txBody>
      </p:sp>
    </p:spTree>
    <p:extLst>
      <p:ext uri="{BB962C8B-B14F-4D97-AF65-F5344CB8AC3E}">
        <p14:creationId xmlns:p14="http://schemas.microsoft.com/office/powerpoint/2010/main" val="35624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Parents:</a:t>
            </a:r>
            <a:endParaRPr lang="en-US" dirty="0"/>
          </a:p>
        </p:txBody>
      </p:sp>
      <p:sp>
        <p:nvSpPr>
          <p:cNvPr id="3" name="Content Placeholder 2"/>
          <p:cNvSpPr>
            <a:spLocks noGrp="1"/>
          </p:cNvSpPr>
          <p:nvPr>
            <p:ph idx="1"/>
          </p:nvPr>
        </p:nvSpPr>
        <p:spPr/>
        <p:txBody>
          <a:bodyPr/>
          <a:lstStyle/>
          <a:p>
            <a:r>
              <a:rPr lang="en-US" dirty="0"/>
              <a:t>Students are empowered by having their learning style incorporated in the classroom</a:t>
            </a:r>
          </a:p>
          <a:p>
            <a:r>
              <a:rPr lang="en-US" dirty="0"/>
              <a:t>Parents will understand their child’s learning style and incorporate it at home.</a:t>
            </a:r>
          </a:p>
          <a:p>
            <a:r>
              <a:rPr lang="en-US" dirty="0"/>
              <a:t>Students, teachers, and parents will all have the same information about the child’s learning style.</a:t>
            </a:r>
          </a:p>
          <a:p>
            <a:endParaRPr lang="en-US" dirty="0"/>
          </a:p>
        </p:txBody>
      </p:sp>
    </p:spTree>
    <p:extLst>
      <p:ext uri="{BB962C8B-B14F-4D97-AF65-F5344CB8AC3E}">
        <p14:creationId xmlns:p14="http://schemas.microsoft.com/office/powerpoint/2010/main" val="2133121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I take a learning inventory test?</a:t>
            </a:r>
            <a:endParaRPr lang="en-US" dirty="0"/>
          </a:p>
        </p:txBody>
      </p:sp>
      <p:pic>
        <p:nvPicPr>
          <p:cNvPr id="4" name="Content Placeholder 3"/>
          <p:cNvPicPr>
            <a:picLocks noGrp="1" noChangeAspect="1"/>
          </p:cNvPicPr>
          <p:nvPr>
            <p:ph idx="1"/>
          </p:nvPr>
        </p:nvPicPr>
        <p:blipFill>
          <a:blip r:embed="rId2"/>
          <a:stretch>
            <a:fillRect/>
          </a:stretch>
        </p:blipFill>
        <p:spPr>
          <a:xfrm>
            <a:off x="2408663" y="1784196"/>
            <a:ext cx="6356196" cy="3389972"/>
          </a:xfrm>
          <a:prstGeom prst="rect">
            <a:avLst/>
          </a:prstGeom>
        </p:spPr>
      </p:pic>
    </p:spTree>
    <p:extLst>
      <p:ext uri="{BB962C8B-B14F-4D97-AF65-F5344CB8AC3E}">
        <p14:creationId xmlns:p14="http://schemas.microsoft.com/office/powerpoint/2010/main" val="1154163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6000" b="1" dirty="0" smtClean="0"/>
              <a:t>Let me tell you How!!</a:t>
            </a:r>
            <a:endParaRPr lang="en-US" sz="6000" b="1" dirty="0"/>
          </a:p>
        </p:txBody>
      </p:sp>
      <p:pic>
        <p:nvPicPr>
          <p:cNvPr id="4" name="Content Placeholder 3"/>
          <p:cNvPicPr>
            <a:picLocks noGrp="1" noChangeAspect="1"/>
          </p:cNvPicPr>
          <p:nvPr>
            <p:ph idx="1"/>
          </p:nvPr>
        </p:nvPicPr>
        <p:blipFill>
          <a:blip r:embed="rId2"/>
          <a:stretch>
            <a:fillRect/>
          </a:stretch>
        </p:blipFill>
        <p:spPr>
          <a:xfrm>
            <a:off x="1889919" y="2463006"/>
            <a:ext cx="6172200" cy="3276600"/>
          </a:xfrm>
          <a:prstGeom prst="rect">
            <a:avLst/>
          </a:prstGeom>
        </p:spPr>
      </p:pic>
      <p:sp>
        <p:nvSpPr>
          <p:cNvPr id="6" name="Rectangle 5"/>
          <p:cNvSpPr/>
          <p:nvPr/>
        </p:nvSpPr>
        <p:spPr>
          <a:xfrm>
            <a:off x="3483124" y="1842175"/>
            <a:ext cx="5025030" cy="369332"/>
          </a:xfrm>
          <a:prstGeom prst="rect">
            <a:avLst/>
          </a:prstGeom>
        </p:spPr>
        <p:txBody>
          <a:bodyPr wrap="none">
            <a:spAutoFit/>
          </a:bodyPr>
          <a:lstStyle/>
          <a:p>
            <a:r>
              <a:rPr lang="en-US" dirty="0" smtClean="0">
                <a:hlinkClick r:id="rId3"/>
              </a:rPr>
              <a:t>https://www.youtube.com/watch?v=yksNV6pO5GA</a:t>
            </a:r>
            <a:endParaRPr lang="en-US" dirty="0"/>
          </a:p>
        </p:txBody>
      </p:sp>
    </p:spTree>
    <p:extLst>
      <p:ext uri="{BB962C8B-B14F-4D97-AF65-F5344CB8AC3E}">
        <p14:creationId xmlns:p14="http://schemas.microsoft.com/office/powerpoint/2010/main" val="3649751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inventory links</a:t>
            </a:r>
            <a:endParaRPr lang="en-US" dirty="0"/>
          </a:p>
        </p:txBody>
      </p:sp>
      <p:sp>
        <p:nvSpPr>
          <p:cNvPr id="3" name="Content Placeholder 2"/>
          <p:cNvSpPr>
            <a:spLocks noGrp="1"/>
          </p:cNvSpPr>
          <p:nvPr>
            <p:ph idx="1"/>
          </p:nvPr>
        </p:nvSpPr>
        <p:spPr/>
        <p:txBody>
          <a:bodyPr>
            <a:normAutofit/>
          </a:bodyPr>
          <a:lstStyle/>
          <a:p>
            <a:r>
              <a:rPr lang="en-US" b="1" dirty="0" smtClean="0">
                <a:hlinkClick r:id="rId2"/>
              </a:rPr>
              <a:t>Multiple intelligence learning inventory</a:t>
            </a:r>
          </a:p>
          <a:p>
            <a:r>
              <a:rPr lang="en-US" dirty="0" smtClean="0">
                <a:hlinkClick r:id="rId2"/>
              </a:rPr>
              <a:t>http://www.edutopia.org/multiple-intelligences-assessment</a:t>
            </a:r>
            <a:endParaRPr lang="en-US" dirty="0" smtClean="0"/>
          </a:p>
          <a:p>
            <a:pPr marL="0" indent="0">
              <a:buNone/>
            </a:pPr>
            <a:endParaRPr lang="en-US" u="sng" dirty="0" smtClean="0">
              <a:hlinkClick r:id="rId3"/>
            </a:endParaRPr>
          </a:p>
          <a:p>
            <a:r>
              <a:rPr lang="en-US" u="sng" dirty="0" smtClean="0">
                <a:hlinkClick r:id="rId3"/>
              </a:rPr>
              <a:t>General learning inventory</a:t>
            </a:r>
            <a:endParaRPr lang="en-US" u="sng" dirty="0">
              <a:hlinkClick r:id="rId3"/>
            </a:endParaRPr>
          </a:p>
          <a:p>
            <a:r>
              <a:rPr lang="en-US" u="sng" dirty="0" smtClean="0">
                <a:hlinkClick r:id="rId3"/>
              </a:rPr>
              <a:t>http</a:t>
            </a:r>
            <a:r>
              <a:rPr lang="en-US" u="sng" dirty="0">
                <a:hlinkClick r:id="rId3"/>
              </a:rPr>
              <a:t>://www.learningreviews.com/Learning-Styles.html</a:t>
            </a:r>
            <a:endParaRPr lang="en-US" dirty="0"/>
          </a:p>
          <a:p>
            <a:endParaRPr lang="en-US" dirty="0"/>
          </a:p>
        </p:txBody>
      </p:sp>
    </p:spTree>
    <p:extLst>
      <p:ext uri="{BB962C8B-B14F-4D97-AF65-F5344CB8AC3E}">
        <p14:creationId xmlns:p14="http://schemas.microsoft.com/office/powerpoint/2010/main" val="1035363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All students will be taking the learning inventory tests in the computer lab. Your teacher will be available to help you get started and answer any questions about completing the inventories</a:t>
            </a:r>
          </a:p>
          <a:p>
            <a:r>
              <a:rPr lang="en-US" dirty="0" smtClean="0"/>
              <a:t>Please print the results and place them in the basket labeled inventories.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676043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err="1" smtClean="0">
                <a:effectLst/>
              </a:rPr>
              <a:t>Bixler</a:t>
            </a:r>
            <a:r>
              <a:rPr lang="en-US" dirty="0" smtClean="0">
                <a:effectLst/>
              </a:rPr>
              <a:t>, B. (2012, June 3). Learning Style Inventory. Retrieved March 22, 2016, from http://www.personal.psu.edu/bxb11/LSI/LSI.htm </a:t>
            </a:r>
          </a:p>
          <a:p>
            <a:r>
              <a:rPr lang="en-US" dirty="0" smtClean="0">
                <a:effectLst/>
              </a:rPr>
              <a:t>Gardner2, H. (2009, August 23). Multiple Intelligences Self-Assessment. Retrieved March 23, 2016, from http://www.edutopia.org/multiple-intelligences-assessment </a:t>
            </a:r>
          </a:p>
          <a:p>
            <a:r>
              <a:rPr lang="en-US" dirty="0" smtClean="0"/>
              <a:t>https://www.youtube.com/watch?v=yksNV6pO5GA</a:t>
            </a:r>
            <a:endParaRPr lang="en-US" dirty="0"/>
          </a:p>
        </p:txBody>
      </p:sp>
    </p:spTree>
    <p:extLst>
      <p:ext uri="{BB962C8B-B14F-4D97-AF65-F5344CB8AC3E}">
        <p14:creationId xmlns:p14="http://schemas.microsoft.com/office/powerpoint/2010/main" val="3515501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13644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a learning inventory test?</a:t>
            </a:r>
            <a:endParaRPr lang="en-US" dirty="0"/>
          </a:p>
        </p:txBody>
      </p:sp>
      <p:sp>
        <p:nvSpPr>
          <p:cNvPr id="3" name="Content Placeholder 2"/>
          <p:cNvSpPr>
            <a:spLocks noGrp="1"/>
          </p:cNvSpPr>
          <p:nvPr>
            <p:ph idx="1"/>
          </p:nvPr>
        </p:nvSpPr>
        <p:spPr/>
        <p:txBody>
          <a:bodyPr/>
          <a:lstStyle/>
          <a:p>
            <a:r>
              <a:rPr lang="en-US" dirty="0" smtClean="0"/>
              <a:t>It shows students how they learn best</a:t>
            </a:r>
          </a:p>
          <a:p>
            <a:r>
              <a:rPr lang="en-US" dirty="0" smtClean="0"/>
              <a:t>Helps teachers understand students learning styles</a:t>
            </a:r>
          </a:p>
          <a:p>
            <a:r>
              <a:rPr lang="en-US" dirty="0" smtClean="0"/>
              <a:t>Helps teachers plan lessons to meet the needs of all students</a:t>
            </a:r>
            <a:endParaRPr lang="en-US" dirty="0"/>
          </a:p>
        </p:txBody>
      </p:sp>
    </p:spTree>
    <p:extLst>
      <p:ext uri="{BB962C8B-B14F-4D97-AF65-F5344CB8AC3E}">
        <p14:creationId xmlns:p14="http://schemas.microsoft.com/office/powerpoint/2010/main" val="4227002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5400" dirty="0"/>
              <a:t>Students have different learning styles and intelligences</a:t>
            </a:r>
          </a:p>
          <a:p>
            <a:endParaRPr lang="en-US" dirty="0"/>
          </a:p>
        </p:txBody>
      </p:sp>
      <p:pic>
        <p:nvPicPr>
          <p:cNvPr id="4" name="Picture 3"/>
          <p:cNvPicPr>
            <a:picLocks noChangeAspect="1"/>
          </p:cNvPicPr>
          <p:nvPr/>
        </p:nvPicPr>
        <p:blipFill>
          <a:blip r:embed="rId2"/>
          <a:stretch>
            <a:fillRect/>
          </a:stretch>
        </p:blipFill>
        <p:spPr>
          <a:xfrm>
            <a:off x="7543800" y="2820793"/>
            <a:ext cx="3810000" cy="2933700"/>
          </a:xfrm>
          <a:prstGeom prst="rect">
            <a:avLst/>
          </a:prstGeom>
        </p:spPr>
      </p:pic>
    </p:spTree>
    <p:extLst>
      <p:ext uri="{BB962C8B-B14F-4D97-AF65-F5344CB8AC3E}">
        <p14:creationId xmlns:p14="http://schemas.microsoft.com/office/powerpoint/2010/main" val="2195809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Auditory </a:t>
            </a:r>
            <a:r>
              <a:rPr lang="en-US" dirty="0"/>
              <a:t>learners</a:t>
            </a:r>
          </a:p>
        </p:txBody>
      </p:sp>
      <p:sp>
        <p:nvSpPr>
          <p:cNvPr id="3" name="Content Placeholder 2"/>
          <p:cNvSpPr>
            <a:spLocks noGrp="1"/>
          </p:cNvSpPr>
          <p:nvPr>
            <p:ph idx="1"/>
          </p:nvPr>
        </p:nvSpPr>
        <p:spPr/>
        <p:txBody>
          <a:bodyPr/>
          <a:lstStyle/>
          <a:p>
            <a:r>
              <a:rPr lang="en-US" dirty="0"/>
              <a:t>Learn best by listening</a:t>
            </a:r>
          </a:p>
          <a:p>
            <a:r>
              <a:rPr lang="en-US" dirty="0"/>
              <a:t>Noisier or louder than most children</a:t>
            </a:r>
          </a:p>
          <a:p>
            <a:r>
              <a:rPr lang="en-US" dirty="0"/>
              <a:t>Difficulty following directions</a:t>
            </a:r>
          </a:p>
          <a:p>
            <a:r>
              <a:rPr lang="en-US" dirty="0"/>
              <a:t>Has trouble with writing</a:t>
            </a:r>
          </a:p>
          <a:p>
            <a:r>
              <a:rPr lang="en-US" dirty="0"/>
              <a:t>Hums a lot</a:t>
            </a:r>
          </a:p>
          <a:p>
            <a:r>
              <a:rPr lang="en-US" dirty="0"/>
              <a:t>Studies best in groups</a:t>
            </a:r>
          </a:p>
          <a:p>
            <a:endParaRPr lang="en-US" dirty="0"/>
          </a:p>
        </p:txBody>
      </p:sp>
      <p:pic>
        <p:nvPicPr>
          <p:cNvPr id="4" name="Picture 3"/>
          <p:cNvPicPr>
            <a:picLocks noChangeAspect="1"/>
          </p:cNvPicPr>
          <p:nvPr/>
        </p:nvPicPr>
        <p:blipFill>
          <a:blip r:embed="rId2"/>
          <a:stretch>
            <a:fillRect/>
          </a:stretch>
        </p:blipFill>
        <p:spPr>
          <a:xfrm>
            <a:off x="7081025" y="365125"/>
            <a:ext cx="2999678" cy="4884234"/>
          </a:xfrm>
          <a:prstGeom prst="rect">
            <a:avLst/>
          </a:prstGeom>
        </p:spPr>
      </p:pic>
    </p:spTree>
    <p:extLst>
      <p:ext uri="{BB962C8B-B14F-4D97-AF65-F5344CB8AC3E}">
        <p14:creationId xmlns:p14="http://schemas.microsoft.com/office/powerpoint/2010/main" val="232874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Visual-spatial learners</a:t>
            </a:r>
          </a:p>
        </p:txBody>
      </p:sp>
      <p:sp>
        <p:nvSpPr>
          <p:cNvPr id="3" name="Content Placeholder 2"/>
          <p:cNvSpPr>
            <a:spLocks noGrp="1"/>
          </p:cNvSpPr>
          <p:nvPr>
            <p:ph idx="1"/>
          </p:nvPr>
        </p:nvSpPr>
        <p:spPr/>
        <p:txBody>
          <a:bodyPr/>
          <a:lstStyle/>
          <a:p>
            <a:r>
              <a:rPr lang="en-US" dirty="0" smtClean="0"/>
              <a:t>Learn </a:t>
            </a:r>
            <a:r>
              <a:rPr lang="en-US" dirty="0"/>
              <a:t>best through their eyes</a:t>
            </a:r>
          </a:p>
          <a:p>
            <a:r>
              <a:rPr lang="en-US" dirty="0"/>
              <a:t>Like to read</a:t>
            </a:r>
          </a:p>
          <a:p>
            <a:r>
              <a:rPr lang="en-US" dirty="0"/>
              <a:t>Good spellers</a:t>
            </a:r>
          </a:p>
          <a:p>
            <a:r>
              <a:rPr lang="en-US" dirty="0"/>
              <a:t>Organized</a:t>
            </a:r>
          </a:p>
          <a:p>
            <a:r>
              <a:rPr lang="en-US" dirty="0"/>
              <a:t>Would rather watch than do</a:t>
            </a:r>
          </a:p>
          <a:p>
            <a:endParaRPr lang="en-US" dirty="0"/>
          </a:p>
        </p:txBody>
      </p:sp>
      <p:pic>
        <p:nvPicPr>
          <p:cNvPr id="5" name="Picture 4"/>
          <p:cNvPicPr>
            <a:picLocks noChangeAspect="1"/>
          </p:cNvPicPr>
          <p:nvPr/>
        </p:nvPicPr>
        <p:blipFill>
          <a:blip r:embed="rId2"/>
          <a:stretch>
            <a:fillRect/>
          </a:stretch>
        </p:blipFill>
        <p:spPr>
          <a:xfrm>
            <a:off x="6387790" y="1484506"/>
            <a:ext cx="3810000" cy="4000500"/>
          </a:xfrm>
          <a:prstGeom prst="rect">
            <a:avLst/>
          </a:prstGeom>
        </p:spPr>
      </p:pic>
    </p:spTree>
    <p:extLst>
      <p:ext uri="{BB962C8B-B14F-4D97-AF65-F5344CB8AC3E}">
        <p14:creationId xmlns:p14="http://schemas.microsoft.com/office/powerpoint/2010/main" val="1995760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Kinesthetic learners</a:t>
            </a:r>
          </a:p>
        </p:txBody>
      </p:sp>
      <p:sp>
        <p:nvSpPr>
          <p:cNvPr id="3" name="Content Placeholder 2"/>
          <p:cNvSpPr>
            <a:spLocks noGrp="1"/>
          </p:cNvSpPr>
          <p:nvPr>
            <p:ph idx="1"/>
          </p:nvPr>
        </p:nvSpPr>
        <p:spPr/>
        <p:txBody>
          <a:bodyPr/>
          <a:lstStyle/>
          <a:p>
            <a:r>
              <a:rPr lang="en-US" dirty="0"/>
              <a:t>children learn about the world by touching, feeling, moving, and experiencing. </a:t>
            </a:r>
          </a:p>
          <a:p>
            <a:r>
              <a:rPr lang="en-US" dirty="0"/>
              <a:t>Like to move around</a:t>
            </a:r>
          </a:p>
          <a:p>
            <a:r>
              <a:rPr lang="en-US" dirty="0"/>
              <a:t>Like to touch others</a:t>
            </a:r>
          </a:p>
          <a:p>
            <a:r>
              <a:rPr lang="en-US" dirty="0"/>
              <a:t>Enjoy physical activities</a:t>
            </a:r>
          </a:p>
          <a:p>
            <a:r>
              <a:rPr lang="en-US" dirty="0"/>
              <a:t>Express their feelings by hugging or hitting</a:t>
            </a:r>
          </a:p>
        </p:txBody>
      </p:sp>
      <p:pic>
        <p:nvPicPr>
          <p:cNvPr id="4" name="Picture 3"/>
          <p:cNvPicPr>
            <a:picLocks noChangeAspect="1"/>
          </p:cNvPicPr>
          <p:nvPr/>
        </p:nvPicPr>
        <p:blipFill>
          <a:blip r:embed="rId2"/>
          <a:stretch>
            <a:fillRect/>
          </a:stretch>
        </p:blipFill>
        <p:spPr>
          <a:xfrm>
            <a:off x="7330996" y="2746781"/>
            <a:ext cx="4199363" cy="3051852"/>
          </a:xfrm>
          <a:prstGeom prst="rect">
            <a:avLst/>
          </a:prstGeom>
        </p:spPr>
      </p:pic>
    </p:spTree>
    <p:extLst>
      <p:ext uri="{BB962C8B-B14F-4D97-AF65-F5344CB8AC3E}">
        <p14:creationId xmlns:p14="http://schemas.microsoft.com/office/powerpoint/2010/main" val="1879099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Combination learners</a:t>
            </a:r>
          </a:p>
        </p:txBody>
      </p:sp>
      <p:sp>
        <p:nvSpPr>
          <p:cNvPr id="3" name="Content Placeholder 2"/>
          <p:cNvSpPr>
            <a:spLocks noGrp="1"/>
          </p:cNvSpPr>
          <p:nvPr>
            <p:ph idx="1"/>
          </p:nvPr>
        </p:nvSpPr>
        <p:spPr/>
        <p:txBody>
          <a:bodyPr/>
          <a:lstStyle/>
          <a:p>
            <a:r>
              <a:rPr lang="en-US" dirty="0"/>
              <a:t>Children who learn best by using all of the learning styles</a:t>
            </a:r>
          </a:p>
        </p:txBody>
      </p:sp>
    </p:spTree>
    <p:extLst>
      <p:ext uri="{BB962C8B-B14F-4D97-AF65-F5344CB8AC3E}">
        <p14:creationId xmlns:p14="http://schemas.microsoft.com/office/powerpoint/2010/main" val="3532892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6000" dirty="0"/>
              <a:t>Why is it important to take a learning preference </a:t>
            </a:r>
            <a:r>
              <a:rPr lang="en-US" sz="6000" dirty="0" smtClean="0"/>
              <a:t>test?</a:t>
            </a:r>
            <a:endParaRPr lang="en-US" sz="6000" dirty="0"/>
          </a:p>
          <a:p>
            <a:pPr marL="0" indent="0">
              <a:buNone/>
            </a:pPr>
            <a:endParaRPr lang="en-US" dirty="0"/>
          </a:p>
          <a:p>
            <a:endParaRPr lang="en-US" dirty="0"/>
          </a:p>
        </p:txBody>
      </p:sp>
    </p:spTree>
    <p:extLst>
      <p:ext uri="{BB962C8B-B14F-4D97-AF65-F5344CB8AC3E}">
        <p14:creationId xmlns:p14="http://schemas.microsoft.com/office/powerpoint/2010/main" val="2460723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Students:</a:t>
            </a:r>
          </a:p>
        </p:txBody>
      </p:sp>
      <p:sp>
        <p:nvSpPr>
          <p:cNvPr id="3" name="Content Placeholder 2"/>
          <p:cNvSpPr>
            <a:spLocks noGrp="1"/>
          </p:cNvSpPr>
          <p:nvPr>
            <p:ph idx="1"/>
          </p:nvPr>
        </p:nvSpPr>
        <p:spPr/>
        <p:txBody>
          <a:bodyPr/>
          <a:lstStyle/>
          <a:p>
            <a:r>
              <a:rPr lang="en-US" dirty="0"/>
              <a:t> For students to find their </a:t>
            </a:r>
            <a:r>
              <a:rPr lang="en-US" dirty="0" smtClean="0"/>
              <a:t>strengths</a:t>
            </a:r>
            <a:r>
              <a:rPr lang="en-US" dirty="0"/>
              <a:t> </a:t>
            </a:r>
          </a:p>
          <a:p>
            <a:r>
              <a:rPr lang="en-US" dirty="0"/>
              <a:t>Students can find the areas they need to work on the most to improve performance in school</a:t>
            </a:r>
          </a:p>
          <a:p>
            <a:r>
              <a:rPr lang="en-US" dirty="0"/>
              <a:t>Helps students get organized and learn how to study and do assignments</a:t>
            </a:r>
          </a:p>
          <a:p>
            <a:endParaRPr lang="en-US" dirty="0"/>
          </a:p>
        </p:txBody>
      </p:sp>
    </p:spTree>
    <p:extLst>
      <p:ext uri="{BB962C8B-B14F-4D97-AF65-F5344CB8AC3E}">
        <p14:creationId xmlns:p14="http://schemas.microsoft.com/office/powerpoint/2010/main" val="26459750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1479</TotalTime>
  <Words>357</Words>
  <Application>Microsoft Office PowerPoint</Application>
  <PresentationFormat>Widescreen</PresentationFormat>
  <Paragraphs>70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Learning Inventory</vt:lpstr>
      <vt:lpstr>What is a learning inventory test?</vt:lpstr>
      <vt:lpstr>PowerPoint Presentation</vt:lpstr>
      <vt:lpstr> Auditory learners</vt:lpstr>
      <vt:lpstr>Visual-spatial learners</vt:lpstr>
      <vt:lpstr>Kinesthetic learners</vt:lpstr>
      <vt:lpstr>Combination learners</vt:lpstr>
      <vt:lpstr>PowerPoint Presentation</vt:lpstr>
      <vt:lpstr>Students:</vt:lpstr>
      <vt:lpstr>Teachers:</vt:lpstr>
      <vt:lpstr>Parents:</vt:lpstr>
      <vt:lpstr>How will I take a learning inventory test?</vt:lpstr>
      <vt:lpstr>Let me tell you How!!</vt:lpstr>
      <vt:lpstr>Learning inventory links</vt:lpstr>
      <vt:lpstr>PowerPoint Presentation</vt:lpstr>
      <vt:lpstr>Resources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Inventory</dc:title>
  <dc:creator>Clsy Bassingthwaite</dc:creator>
  <cp:lastModifiedBy>Clay Bassingthwaite</cp:lastModifiedBy>
  <cp:revision>9</cp:revision>
  <dcterms:created xsi:type="dcterms:W3CDTF">2016-03-23T02:41:38Z</dcterms:created>
  <dcterms:modified xsi:type="dcterms:W3CDTF">2017-10-13T02:19:55Z</dcterms:modified>
</cp:coreProperties>
</file>